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8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91" r:id="rId15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15" autoAdjust="0"/>
  </p:normalViewPr>
  <p:slideViewPr>
    <p:cSldViewPr>
      <p:cViewPr varScale="1">
        <p:scale>
          <a:sx n="60" d="100"/>
          <a:sy n="60" d="100"/>
        </p:scale>
        <p:origin x="16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14-4-2019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14-4-2019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432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21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54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82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366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81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63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1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32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76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7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6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6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6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4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8D99-14FB-4157-BE6C-BEEC31BD1017}" type="datetimeFigureOut">
              <a:rPr lang="nl-NL" smtClean="0"/>
              <a:pPr/>
              <a:t>14-4-2019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eren.com/nl-NL/Tuinbouw/Gebreksverschijnsel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BWB38Dke6Fk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048672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 Meststoffen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7595"/>
            <a:ext cx="3721936" cy="48565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345741"/>
            <a:ext cx="2914650" cy="6489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Ca calcium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080" y="4161166"/>
            <a:ext cx="2908920" cy="2424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90" y="2525465"/>
            <a:ext cx="7419906" cy="13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331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295" y="0"/>
            <a:ext cx="4717409" cy="673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868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Terugblik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036254"/>
            <a:ext cx="762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3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0424" y="1540224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N stikstof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636912"/>
            <a:ext cx="6958421" cy="176115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09" y="4226316"/>
            <a:ext cx="2143125" cy="250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78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N stikstof kringloop</a:t>
            </a:r>
          </a:p>
        </p:txBody>
      </p:sp>
      <p:pic>
        <p:nvPicPr>
          <p:cNvPr id="4" name="BWB38Dke6F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63688" y="2708920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1057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P fosfor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63" y="3938451"/>
            <a:ext cx="2869530" cy="286953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63" y="2637479"/>
            <a:ext cx="7595722" cy="158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8337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P fosfor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63" y="3938451"/>
            <a:ext cx="2869530" cy="286953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9" y="2758815"/>
            <a:ext cx="7563413" cy="110584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963" y="3924053"/>
            <a:ext cx="2821835" cy="24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5044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K kalium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445224"/>
            <a:ext cx="5181600" cy="8858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19" y="2492896"/>
            <a:ext cx="5905254" cy="25922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-35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399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428426"/>
            <a:ext cx="4879057" cy="28641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Mg Magnesium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784" y="2492896"/>
            <a:ext cx="6326544" cy="120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5698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/>
              <a:t>Theorie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2800" dirty="0"/>
              <a:t>Voedingselementen nader toegelicht:</a:t>
            </a:r>
          </a:p>
          <a:p>
            <a:pPr algn="ctr"/>
            <a:r>
              <a:rPr lang="nl-NL" sz="2000" b="1" dirty="0"/>
              <a:t>S Zwavel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546318"/>
            <a:ext cx="1905000" cy="1905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527891"/>
            <a:ext cx="7602086" cy="199982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4760766"/>
            <a:ext cx="5087094" cy="16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0567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GroeneWelle_basis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F3E5D22C-EEBD-47FF-9B7E-945E48F679A5}" vid="{65AA76E6-15FD-48A3-B1A4-CE74316E81C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4A12CA-A54F-4645-9990-9A9F68DAD9D5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0D13458-0DB7-4BB2-BE73-39CD4B633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12DB3-5657-4910-8860-45E85E99F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0</TotalTime>
  <Words>72</Words>
  <Application>Microsoft Office PowerPoint</Application>
  <PresentationFormat>Diavoorstelling (4:3)</PresentationFormat>
  <Paragraphs>46</Paragraphs>
  <Slides>11</Slides>
  <Notes>11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GroeneWelle_basis_powerpoint</vt:lpstr>
      <vt:lpstr> Meststoffen</vt:lpstr>
      <vt:lpstr>Terugblik</vt:lpstr>
      <vt:lpstr>Theorie</vt:lpstr>
      <vt:lpstr>Theorie</vt:lpstr>
      <vt:lpstr>Theorie</vt:lpstr>
      <vt:lpstr>Theorie</vt:lpstr>
      <vt:lpstr>Theorie</vt:lpstr>
      <vt:lpstr>Theorie</vt:lpstr>
      <vt:lpstr>Theorie</vt:lpstr>
      <vt:lpstr>Theorie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Kor&amp;Annoeschka</cp:lastModifiedBy>
  <cp:revision>366</cp:revision>
  <cp:lastPrinted>2016-09-02T08:08:08Z</cp:lastPrinted>
  <dcterms:created xsi:type="dcterms:W3CDTF">2008-03-20T23:08:22Z</dcterms:created>
  <dcterms:modified xsi:type="dcterms:W3CDTF">2019-04-14T14:46:54Z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